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4384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2A718-4B6A-426C-87B0-EDD8B353F2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365C9E1-6621-4182-8902-0F26D3A31514}" type="datetimeFigureOut">
              <a:rPr lang="en-US" smtClean="0"/>
              <a:pPr/>
              <a:t>1/7/2015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42A718-4B6A-426C-87B0-EDD8B353F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Industrial Technology!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771900"/>
            <a:ext cx="5486400" cy="30861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2144486" cy="2971800"/>
          </a:xfrm>
        </p:spPr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Eker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1190625"/>
            <a:ext cx="6350000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2"/>
    </mc:Choice>
    <mc:Fallback>
      <p:transition spd="slow" advTm="62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86"/>
            <a:ext cx="7696200" cy="684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21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0"/>
    </mc:Choice>
    <mc:Fallback>
      <p:transition spd="slow" advTm="424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5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1"/>
    </mc:Choice>
    <mc:Fallback>
      <p:transition spd="slow" advTm="46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91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6"/>
    </mc:Choice>
    <mc:Fallback>
      <p:transition spd="slow" advTm="462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7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00"/>
    </mc:Choice>
    <mc:Fallback>
      <p:transition spd="slow" advTm="56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42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2"/>
    </mc:Choice>
    <mc:Fallback>
      <p:transition spd="slow" advTm="470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Session (days)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780"/>
            <a:ext cx="9163616" cy="5897563"/>
          </a:xfrm>
        </p:spPr>
      </p:pic>
    </p:spTree>
    <p:extLst>
      <p:ext uri="{BB962C8B-B14F-4D97-AF65-F5344CB8AC3E}">
        <p14:creationId xmlns:p14="http://schemas.microsoft.com/office/powerpoint/2010/main" val="202035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9"/>
    </mc:Choice>
    <mc:Fallback>
      <p:transition spd="slow" advTm="36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777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40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2"/>
    </mc:Choice>
    <mc:Fallback>
      <p:transition spd="slow" advTm="50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543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26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"/>
    </mc:Choice>
    <mc:Fallback>
      <p:transition spd="slow" advTm="50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2503"/>
            <a:ext cx="7696200" cy="688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5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27"/>
    </mc:Choice>
    <mc:Fallback>
      <p:transition spd="slow" advTm="472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772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4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7"/>
    </mc:Choice>
    <mc:Fallback>
      <p:transition spd="slow" advTm="465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0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6"/>
    </mc:Choice>
    <mc:Fallback>
      <p:transition spd="slow" advTm="42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9730"/>
            <a:ext cx="7696200" cy="68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3"/>
    </mc:Choice>
    <mc:Fallback>
      <p:transition spd="slow" advTm="41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2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0"/>
    </mc:Choice>
    <mc:Fallback>
      <p:transition spd="slow" advTm="444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TechnologyTi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DD80FE-421B-4B96-8B15-1459F021BD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PresentationPro_TechnologyTiles</Template>
  <TotalTime>8744</TotalTime>
  <Words>13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PresentationPro_TechnologyTiles</vt:lpstr>
      <vt:lpstr>Welcome to Industrial Technology! </vt:lpstr>
      <vt:lpstr>Module Session (days)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 231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Technology!</dc:title>
  <dc:creator>Melissa Eker</dc:creator>
  <dc:description>2010 technology powerpoint template from presentationpro.com</dc:description>
  <cp:lastModifiedBy>Melissa Eker</cp:lastModifiedBy>
  <cp:revision>7</cp:revision>
  <dcterms:created xsi:type="dcterms:W3CDTF">2014-08-21T21:28:12Z</dcterms:created>
  <dcterms:modified xsi:type="dcterms:W3CDTF">2015-01-08T15:18:59Z</dcterms:modified>
  <cp:category>2010 technology computers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TC018813459991</vt:lpwstr>
  </property>
</Properties>
</file>